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6" r:id="rId5"/>
    <p:sldId id="259" r:id="rId6"/>
    <p:sldId id="260" r:id="rId7"/>
    <p:sldId id="261" r:id="rId8"/>
    <p:sldId id="265" r:id="rId9"/>
    <p:sldId id="262" r:id="rId10"/>
    <p:sldId id="264"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8B2EBD2-8709-49C9-8609-FB55FDBEE8CB}"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2203137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B2EBD2-8709-49C9-8609-FB55FDBEE8CB}"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1570301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B2EBD2-8709-49C9-8609-FB55FDBEE8CB}"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396173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B2EBD2-8709-49C9-8609-FB55FDBEE8CB}"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3525062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B2EBD2-8709-49C9-8609-FB55FDBEE8CB}"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57205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B2EBD2-8709-49C9-8609-FB55FDBEE8CB}"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1304695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8B2EBD2-8709-49C9-8609-FB55FDBEE8CB}" type="datetimeFigureOut">
              <a:rPr lang="en-US" smtClean="0"/>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3876153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8B2EBD2-8709-49C9-8609-FB55FDBEE8CB}" type="datetimeFigureOut">
              <a:rPr lang="en-US" smtClean="0"/>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1456308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B2EBD2-8709-49C9-8609-FB55FDBEE8CB}" type="datetimeFigureOut">
              <a:rPr lang="en-US" smtClean="0"/>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3755591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B2EBD2-8709-49C9-8609-FB55FDBEE8CB}"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3193140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B2EBD2-8709-49C9-8609-FB55FDBEE8CB}"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30AE72-F1EA-453A-A794-B5C7BCCD232A}" type="slidenum">
              <a:rPr lang="en-US" smtClean="0"/>
              <a:t>‹#›</a:t>
            </a:fld>
            <a:endParaRPr lang="en-US"/>
          </a:p>
        </p:txBody>
      </p:sp>
    </p:spTree>
    <p:extLst>
      <p:ext uri="{BB962C8B-B14F-4D97-AF65-F5344CB8AC3E}">
        <p14:creationId xmlns:p14="http://schemas.microsoft.com/office/powerpoint/2010/main" val="3373721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B2EBD2-8709-49C9-8609-FB55FDBEE8CB}" type="datetimeFigureOut">
              <a:rPr lang="en-US" smtClean="0"/>
              <a:t>1/13/2019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30AE72-F1EA-453A-A794-B5C7BCCD232A}" type="slidenum">
              <a:rPr lang="en-US" smtClean="0"/>
              <a:t>‹#›</a:t>
            </a:fld>
            <a:endParaRPr lang="en-US"/>
          </a:p>
        </p:txBody>
      </p:sp>
    </p:spTree>
    <p:extLst>
      <p:ext uri="{BB962C8B-B14F-4D97-AF65-F5344CB8AC3E}">
        <p14:creationId xmlns:p14="http://schemas.microsoft.com/office/powerpoint/2010/main" val="781114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ROYAL PELICAN</a:t>
            </a:r>
            <a:r>
              <a:rPr lang="en-US" dirty="0"/>
              <a:t>	</a:t>
            </a: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4167" b="14167"/>
          <a:stretch>
            <a:fillRect/>
          </a:stretch>
        </p:blipFill>
        <p:spPr/>
      </p:pic>
      <p:sp>
        <p:nvSpPr>
          <p:cNvPr id="4" name="Text Placeholder 3"/>
          <p:cNvSpPr>
            <a:spLocks noGrp="1"/>
          </p:cNvSpPr>
          <p:nvPr>
            <p:ph type="body" sz="half" idx="2"/>
          </p:nvPr>
        </p:nvSpPr>
        <p:spPr/>
        <p:txBody>
          <a:bodyPr>
            <a:normAutofit/>
          </a:bodyPr>
          <a:lstStyle/>
          <a:p>
            <a:endParaRPr lang="en-US" sz="4000" dirty="0"/>
          </a:p>
          <a:p>
            <a:r>
              <a:rPr lang="en-US" sz="4000" dirty="0"/>
              <a:t>Container</a:t>
            </a:r>
          </a:p>
          <a:p>
            <a:r>
              <a:rPr lang="en-US" sz="4000" dirty="0"/>
              <a:t>Storage</a:t>
            </a:r>
          </a:p>
        </p:txBody>
      </p:sp>
    </p:spTree>
    <p:extLst>
      <p:ext uri="{BB962C8B-B14F-4D97-AF65-F5344CB8AC3E}">
        <p14:creationId xmlns:p14="http://schemas.microsoft.com/office/powerpoint/2010/main" val="1391797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8210"/>
            <a:ext cx="9144000" cy="667616"/>
          </a:xfrm>
        </p:spPr>
        <p:txBody>
          <a:bodyPr>
            <a:normAutofit fontScale="90000"/>
          </a:bodyPr>
          <a:lstStyle/>
          <a:p>
            <a:pPr>
              <a:lnSpc>
                <a:spcPct val="150000"/>
              </a:lnSpc>
            </a:pPr>
            <a:r>
              <a:rPr lang="en-US" dirty="0"/>
              <a:t>Amendment</a:t>
            </a:r>
          </a:p>
        </p:txBody>
      </p:sp>
      <p:sp>
        <p:nvSpPr>
          <p:cNvPr id="3" name="Subtitle 2"/>
          <p:cNvSpPr>
            <a:spLocks noGrp="1"/>
          </p:cNvSpPr>
          <p:nvPr>
            <p:ph type="subTitle" idx="1"/>
          </p:nvPr>
        </p:nvSpPr>
        <p:spPr>
          <a:xfrm>
            <a:off x="642937" y="1042988"/>
            <a:ext cx="10529887" cy="5596803"/>
          </a:xfrm>
        </p:spPr>
        <p:txBody>
          <a:bodyPr>
            <a:normAutofit fontScale="92500" lnSpcReduction="20000"/>
          </a:bodyPr>
          <a:lstStyle/>
          <a:p>
            <a:pPr marL="342900" indent="-342900" algn="l">
              <a:buFont typeface="Arial" panose="020B0604020202020204" pitchFamily="34" charset="0"/>
              <a:buChar char="•"/>
            </a:pPr>
            <a:endParaRPr lang="en-US" dirty="0"/>
          </a:p>
          <a:p>
            <a:pPr algn="l"/>
            <a:r>
              <a:rPr lang="en-US" sz="3600" dirty="0"/>
              <a:t>6.5.2.1. Parking space or spaces assigned to the unit.  Each unit shall have assigned to it by the Developer a minimum of one (1) parking space as a limited common element appurtenant thereto.  </a:t>
            </a:r>
            <a:r>
              <a:rPr lang="en-US" sz="3600" u="sng" dirty="0"/>
              <a:t>The limited common element parking space(s) assigned to a unit shall extend to the entirety of the paved areas of the parking space, including any paved area beyond the parking stop.  Such areas are reserved to the exclusive use of the unit owner, including for the installation of storage lockers, if there is space for same.  The Association, through the Board of Directors, shall have the authority to adopt reasonable rules and regulations regarding the use of the limited common area parking spaces, including the installation of storage lockers</a:t>
            </a:r>
            <a:r>
              <a:rPr lang="en-US" sz="3600" dirty="0"/>
              <a:t>.</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881111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4"/>
            <a:ext cx="9144000" cy="1092200"/>
          </a:xfrm>
        </p:spPr>
        <p:txBody>
          <a:bodyPr>
            <a:normAutofit fontScale="90000"/>
          </a:bodyPr>
          <a:lstStyle/>
          <a:p>
            <a:pPr>
              <a:lnSpc>
                <a:spcPct val="150000"/>
              </a:lnSpc>
            </a:pPr>
            <a:r>
              <a:rPr lang="en-US" dirty="0"/>
              <a:t>Challenges</a:t>
            </a:r>
          </a:p>
        </p:txBody>
      </p:sp>
      <p:sp>
        <p:nvSpPr>
          <p:cNvPr id="3" name="Subtitle 2"/>
          <p:cNvSpPr>
            <a:spLocks noGrp="1"/>
          </p:cNvSpPr>
          <p:nvPr>
            <p:ph type="subTitle" idx="1"/>
          </p:nvPr>
        </p:nvSpPr>
        <p:spPr>
          <a:xfrm>
            <a:off x="1524000" y="2826327"/>
            <a:ext cx="9144000" cy="3202998"/>
          </a:xfrm>
        </p:spPr>
        <p:txBody>
          <a:bodyPr>
            <a:normAutofit lnSpcReduction="10000"/>
          </a:bodyPr>
          <a:lstStyle/>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sz="4000" dirty="0"/>
              <a:t>An amendment must be approved by two-thirds of the voting interests of the Association present (in person or by proxy) and at a duly noticed meeting at which a quorum is present.</a:t>
            </a:r>
          </a:p>
          <a:p>
            <a:pPr marL="342900" indent="-342900" algn="l">
              <a:buFont typeface="Arial" panose="020B0604020202020204" pitchFamily="34" charset="0"/>
              <a:buChar char="•"/>
            </a:pPr>
            <a:endParaRPr lang="en-US" sz="3600" dirty="0"/>
          </a:p>
        </p:txBody>
      </p:sp>
    </p:spTree>
    <p:extLst>
      <p:ext uri="{BB962C8B-B14F-4D97-AF65-F5344CB8AC3E}">
        <p14:creationId xmlns:p14="http://schemas.microsoft.com/office/powerpoint/2010/main" val="3754950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85755"/>
          </a:xfrm>
        </p:spPr>
        <p:txBody>
          <a:bodyPr>
            <a:normAutofit/>
          </a:bodyPr>
          <a:lstStyle/>
          <a:p>
            <a:pPr>
              <a:lnSpc>
                <a:spcPct val="150000"/>
              </a:lnSpc>
            </a:pPr>
            <a:r>
              <a:rPr lang="en-US" sz="6600" dirty="0"/>
              <a:t>Issue #1</a:t>
            </a:r>
          </a:p>
        </p:txBody>
      </p:sp>
      <p:sp>
        <p:nvSpPr>
          <p:cNvPr id="3" name="Subtitle 2"/>
          <p:cNvSpPr>
            <a:spLocks noGrp="1"/>
          </p:cNvSpPr>
          <p:nvPr>
            <p:ph type="subTitle" idx="1"/>
          </p:nvPr>
        </p:nvSpPr>
        <p:spPr>
          <a:xfrm>
            <a:off x="1524000" y="3034145"/>
            <a:ext cx="9144000" cy="2223655"/>
          </a:xfrm>
        </p:spPr>
        <p:txBody>
          <a:bodyPr>
            <a:normAutofit fontScale="92500" lnSpcReduction="20000"/>
          </a:bodyPr>
          <a:lstStyle/>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sz="4400" dirty="0"/>
              <a:t>Some boxes placed under building in limited common space do not comply with Specifications approved on January 22, 1998.</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554807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7"/>
            <a:ext cx="10515600" cy="1009651"/>
          </a:xfrm>
        </p:spPr>
        <p:txBody>
          <a:bodyPr>
            <a:normAutofit/>
          </a:bodyPr>
          <a:lstStyle/>
          <a:p>
            <a:pPr algn="ctr"/>
            <a:r>
              <a:rPr lang="en-US" sz="5400" dirty="0"/>
              <a:t>Specifications</a:t>
            </a:r>
          </a:p>
        </p:txBody>
      </p:sp>
      <p:sp>
        <p:nvSpPr>
          <p:cNvPr id="3" name="Content Placeholder 2"/>
          <p:cNvSpPr>
            <a:spLocks noGrp="1"/>
          </p:cNvSpPr>
          <p:nvPr>
            <p:ph idx="1"/>
          </p:nvPr>
        </p:nvSpPr>
        <p:spPr/>
        <p:txBody>
          <a:bodyPr>
            <a:normAutofit/>
          </a:bodyPr>
          <a:lstStyle/>
          <a:p>
            <a:r>
              <a:rPr lang="en-US" sz="4000" dirty="0"/>
              <a:t>Boxes shall not exceed 34” in height, 32” in depth, and 98” in length</a:t>
            </a:r>
          </a:p>
          <a:p>
            <a:r>
              <a:rPr lang="en-US" sz="4000" dirty="0"/>
              <a:t>Boxes shall be of fiberglass or wood construction</a:t>
            </a:r>
          </a:p>
          <a:p>
            <a:r>
              <a:rPr lang="en-US" sz="4000" dirty="0"/>
              <a:t>Boxes shall be finished in white or gray to conform to bldg. colors</a:t>
            </a:r>
          </a:p>
          <a:p>
            <a:r>
              <a:rPr lang="en-US" sz="4000" dirty="0"/>
              <a:t>Boxes may be placed on blocks, total height not to exceed 42”</a:t>
            </a:r>
          </a:p>
          <a:p>
            <a:pPr marL="0" indent="0">
              <a:buNone/>
            </a:pPr>
            <a:endParaRPr lang="en-US" dirty="0"/>
          </a:p>
        </p:txBody>
      </p:sp>
    </p:spTree>
    <p:extLst>
      <p:ext uri="{BB962C8B-B14F-4D97-AF65-F5344CB8AC3E}">
        <p14:creationId xmlns:p14="http://schemas.microsoft.com/office/powerpoint/2010/main" val="1577034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7"/>
            <a:ext cx="10515600" cy="1009651"/>
          </a:xfrm>
        </p:spPr>
        <p:txBody>
          <a:bodyPr>
            <a:normAutofit/>
          </a:bodyPr>
          <a:lstStyle/>
          <a:p>
            <a:pPr algn="ctr"/>
            <a:r>
              <a:rPr lang="en-US" sz="5400" dirty="0"/>
              <a:t>Specifications</a:t>
            </a:r>
          </a:p>
        </p:txBody>
      </p:sp>
      <p:sp>
        <p:nvSpPr>
          <p:cNvPr id="3" name="Content Placeholder 2"/>
          <p:cNvSpPr>
            <a:spLocks noGrp="1"/>
          </p:cNvSpPr>
          <p:nvPr>
            <p:ph idx="1"/>
          </p:nvPr>
        </p:nvSpPr>
        <p:spPr/>
        <p:txBody>
          <a:bodyPr>
            <a:normAutofit fontScale="92500"/>
          </a:bodyPr>
          <a:lstStyle/>
          <a:p>
            <a:r>
              <a:rPr lang="en-US" sz="4000" dirty="0"/>
              <a:t>Boxes must be anchored or tied down to prevent movement</a:t>
            </a:r>
          </a:p>
          <a:p>
            <a:r>
              <a:rPr lang="en-US" sz="4000" dirty="0"/>
              <a:t>Boxes must be kept neat, clean and securely locked</a:t>
            </a:r>
          </a:p>
          <a:p>
            <a:r>
              <a:rPr lang="en-US" sz="4000" dirty="0"/>
              <a:t>If more than one box, the total length shall not exceed width of parking space</a:t>
            </a:r>
          </a:p>
          <a:p>
            <a:r>
              <a:rPr lang="en-US" sz="4000" dirty="0"/>
              <a:t>No other structures can be placed in the under building areas</a:t>
            </a:r>
          </a:p>
          <a:p>
            <a:endParaRPr lang="en-US" dirty="0"/>
          </a:p>
        </p:txBody>
      </p:sp>
    </p:spTree>
    <p:extLst>
      <p:ext uri="{BB962C8B-B14F-4D97-AF65-F5344CB8AC3E}">
        <p14:creationId xmlns:p14="http://schemas.microsoft.com/office/powerpoint/2010/main" val="1626387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85755"/>
          </a:xfrm>
        </p:spPr>
        <p:txBody>
          <a:bodyPr/>
          <a:lstStyle/>
          <a:p>
            <a:pPr>
              <a:lnSpc>
                <a:spcPct val="150000"/>
              </a:lnSpc>
            </a:pPr>
            <a:r>
              <a:rPr lang="en-US" dirty="0"/>
              <a:t>Resolution</a:t>
            </a:r>
          </a:p>
        </p:txBody>
      </p:sp>
      <p:sp>
        <p:nvSpPr>
          <p:cNvPr id="3" name="Subtitle 2"/>
          <p:cNvSpPr>
            <a:spLocks noGrp="1"/>
          </p:cNvSpPr>
          <p:nvPr>
            <p:ph type="subTitle" idx="1"/>
          </p:nvPr>
        </p:nvSpPr>
        <p:spPr>
          <a:xfrm>
            <a:off x="1524000" y="3013364"/>
            <a:ext cx="9144000" cy="2171700"/>
          </a:xfrm>
        </p:spPr>
        <p:txBody>
          <a:bodyPr>
            <a:normAutofit lnSpcReduction="10000"/>
          </a:bodyPr>
          <a:lstStyle/>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sz="4400" dirty="0"/>
              <a:t>Board of Directors to review and adopt new specifications, along with plan for moving forward.</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21854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85755"/>
          </a:xfrm>
        </p:spPr>
        <p:txBody>
          <a:bodyPr/>
          <a:lstStyle/>
          <a:p>
            <a:pPr>
              <a:lnSpc>
                <a:spcPct val="150000"/>
              </a:lnSpc>
            </a:pPr>
            <a:r>
              <a:rPr lang="en-US" dirty="0"/>
              <a:t>Challenge</a:t>
            </a:r>
          </a:p>
        </p:txBody>
      </p:sp>
      <p:sp>
        <p:nvSpPr>
          <p:cNvPr id="3" name="Subtitle 2"/>
          <p:cNvSpPr>
            <a:spLocks noGrp="1"/>
          </p:cNvSpPr>
          <p:nvPr>
            <p:ph type="subTitle" idx="1"/>
          </p:nvPr>
        </p:nvSpPr>
        <p:spPr>
          <a:xfrm>
            <a:off x="1524000" y="3034145"/>
            <a:ext cx="9144000" cy="2223655"/>
          </a:xfrm>
        </p:spPr>
        <p:txBody>
          <a:bodyPr/>
          <a:lstStyle/>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sz="4400" dirty="0"/>
              <a:t>Consensus by Community and Board.</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4159411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85755"/>
          </a:xfrm>
        </p:spPr>
        <p:txBody>
          <a:bodyPr/>
          <a:lstStyle/>
          <a:p>
            <a:pPr>
              <a:lnSpc>
                <a:spcPct val="150000"/>
              </a:lnSpc>
            </a:pPr>
            <a:r>
              <a:rPr lang="en-US" dirty="0"/>
              <a:t>Issue #2</a:t>
            </a:r>
          </a:p>
        </p:txBody>
      </p:sp>
      <p:sp>
        <p:nvSpPr>
          <p:cNvPr id="3" name="Subtitle 2"/>
          <p:cNvSpPr>
            <a:spLocks noGrp="1"/>
          </p:cNvSpPr>
          <p:nvPr>
            <p:ph type="subTitle" idx="1"/>
          </p:nvPr>
        </p:nvSpPr>
        <p:spPr>
          <a:xfrm>
            <a:off x="1524000" y="3034145"/>
            <a:ext cx="9144000" cy="3223780"/>
          </a:xfrm>
        </p:spPr>
        <p:txBody>
          <a:bodyPr>
            <a:normAutofit fontScale="85000" lnSpcReduction="10000"/>
          </a:bodyPr>
          <a:lstStyle/>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sz="4800" dirty="0"/>
              <a:t>Boxes have been placed in common space (not under buildings) and violate </a:t>
            </a:r>
            <a:r>
              <a:rPr lang="en-US" sz="4800" i="1" u="sng" dirty="0"/>
              <a:t>Rules &amp; Regulations #3 </a:t>
            </a:r>
            <a:r>
              <a:rPr lang="en-US" sz="4800" dirty="0"/>
              <a:t>– </a:t>
            </a:r>
            <a:r>
              <a:rPr lang="en-US" sz="4800" i="1" dirty="0"/>
              <a:t>No items are to be left in corridors, stairways, elevators or common space.</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790598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2667000" y="-1008529"/>
            <a:ext cx="6857999" cy="8875058"/>
          </a:xfrm>
          <a:prstGeom prst="rect">
            <a:avLst/>
          </a:prstGeom>
        </p:spPr>
      </p:pic>
    </p:spTree>
    <p:extLst>
      <p:ext uri="{BB962C8B-B14F-4D97-AF65-F5344CB8AC3E}">
        <p14:creationId xmlns:p14="http://schemas.microsoft.com/office/powerpoint/2010/main" val="2834264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00050"/>
            <a:ext cx="9144000" cy="1171575"/>
          </a:xfrm>
        </p:spPr>
        <p:txBody>
          <a:bodyPr>
            <a:normAutofit fontScale="90000"/>
          </a:bodyPr>
          <a:lstStyle/>
          <a:p>
            <a:pPr>
              <a:lnSpc>
                <a:spcPct val="150000"/>
              </a:lnSpc>
            </a:pPr>
            <a:r>
              <a:rPr lang="en-US" dirty="0"/>
              <a:t>Resolution</a:t>
            </a:r>
          </a:p>
        </p:txBody>
      </p:sp>
      <p:sp>
        <p:nvSpPr>
          <p:cNvPr id="3" name="Subtitle 2"/>
          <p:cNvSpPr>
            <a:spLocks noGrp="1"/>
          </p:cNvSpPr>
          <p:nvPr>
            <p:ph type="subTitle" idx="1"/>
          </p:nvPr>
        </p:nvSpPr>
        <p:spPr>
          <a:xfrm>
            <a:off x="1524000" y="1743076"/>
            <a:ext cx="9144000" cy="4844760"/>
          </a:xfrm>
        </p:spPr>
        <p:txBody>
          <a:bodyPr>
            <a:normAutofit fontScale="77500" lnSpcReduction="20000"/>
          </a:bodyPr>
          <a:lstStyle/>
          <a:p>
            <a:pPr algn="l"/>
            <a:endParaRPr lang="en-US" dirty="0"/>
          </a:p>
          <a:p>
            <a:pPr algn="l"/>
            <a:r>
              <a:rPr lang="en-US" sz="4600" dirty="0"/>
              <a:t>1.  Amend Rules &amp; Regulations to define the entire assigned parking space, including any paved areas beyond the parking stop as limited common space.  Board of Directors can then adopt specifications for these storage boxes.</a:t>
            </a:r>
          </a:p>
          <a:p>
            <a:pPr algn="l"/>
            <a:endParaRPr lang="en-US" sz="3900" dirty="0"/>
          </a:p>
          <a:p>
            <a:r>
              <a:rPr lang="en-US" sz="3900" b="1" u="sng" dirty="0"/>
              <a:t>OR</a:t>
            </a:r>
          </a:p>
          <a:p>
            <a:pPr algn="l"/>
            <a:endParaRPr lang="en-US" sz="3900" dirty="0"/>
          </a:p>
          <a:p>
            <a:pPr algn="l"/>
            <a:r>
              <a:rPr lang="en-US" sz="4600" dirty="0"/>
              <a:t>2. Remove existing boxes from these locations.</a:t>
            </a:r>
          </a:p>
          <a:p>
            <a:pPr marL="342900" indent="-342900" algn="l">
              <a:buFont typeface="Arial" panose="020B0604020202020204" pitchFamily="34" charset="0"/>
              <a:buChar char="•"/>
            </a:pPr>
            <a:endParaRPr lang="en-US" sz="3900" dirty="0"/>
          </a:p>
        </p:txBody>
      </p:sp>
    </p:spTree>
    <p:extLst>
      <p:ext uri="{BB962C8B-B14F-4D97-AF65-F5344CB8AC3E}">
        <p14:creationId xmlns:p14="http://schemas.microsoft.com/office/powerpoint/2010/main" val="1746211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TotalTime>
  <Words>422</Words>
  <Application>Microsoft Office PowerPoint</Application>
  <PresentationFormat>Widescreen</PresentationFormat>
  <Paragraphs>39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ROYAL PELICAN </vt:lpstr>
      <vt:lpstr>Issue #1</vt:lpstr>
      <vt:lpstr>Specifications</vt:lpstr>
      <vt:lpstr>Specifications</vt:lpstr>
      <vt:lpstr>Resolution</vt:lpstr>
      <vt:lpstr>Challenge</vt:lpstr>
      <vt:lpstr>Issue #2</vt:lpstr>
      <vt:lpstr>PowerPoint Presentation</vt:lpstr>
      <vt:lpstr>Resolution</vt:lpstr>
      <vt:lpstr>Amendment</vt:lpstr>
      <vt:lpstr>Challenges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ROYAL PELICAN</dc:title>
  <dc:creator>Garnet Bowden</dc:creator>
  <cp:lastModifiedBy>Richard George</cp:lastModifiedBy>
  <cp:revision>14</cp:revision>
  <dcterms:created xsi:type="dcterms:W3CDTF">2019-01-10T20:56:46Z</dcterms:created>
  <dcterms:modified xsi:type="dcterms:W3CDTF">2019-01-13T20:17:26Z</dcterms:modified>
</cp:coreProperties>
</file>