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6" r:id="rId10"/>
    <p:sldId id="268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8662-5C76-4564-B964-9F74A3DA5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3FCF1-48C7-4A88-A3BF-A167A8495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CD490-DAAA-4F45-B99A-960DF4D0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985-6E5A-42D7-8ADF-580E4A895D0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D53A6-293C-4E9C-A40A-423829CA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1C9B9-A619-428E-8388-FD623CE0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7981-C90C-4E9B-B507-A8D80617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2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38F50-A095-41E5-96C1-50F9CA09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6D604-4942-4D66-9A3A-9BB113658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3CCCC-05F4-4AFD-99A8-8BF33723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985-6E5A-42D7-8ADF-580E4A895D0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F1F69-05F7-4767-B904-A1845808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E5F7C-9E47-4365-89AC-BDF22E98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7981-C90C-4E9B-B507-A8D80617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3FD1B2-0A18-45EB-AFE5-4BF30E8011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8FB3C-C98A-476C-BFEF-6D7CBE58E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CC4A2-AB12-4EF4-873C-36F7EA0E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985-6E5A-42D7-8ADF-580E4A895D0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13E1B-9470-43D2-96FD-BFBAA907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55932-9703-4824-BAF6-64A6AA47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7981-C90C-4E9B-B507-A8D80617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9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0D37E-891A-4929-93ED-499339D8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BA2D1-45F2-4E8B-B28A-152402DC5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7E93-D7AF-4C89-AE43-23B72473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985-6E5A-42D7-8ADF-580E4A895D0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207E2-BDE9-41CA-A9FD-82180F74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0885-AF89-46A8-BD14-898FD22D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7981-C90C-4E9B-B507-A8D80617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9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6310-2FD5-4434-B5D3-32035A4A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601F2-041A-48A9-937F-04253C30A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DDEF-BF8B-4882-A2F3-E25CD3B5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985-6E5A-42D7-8ADF-580E4A895D0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CAA01-B119-45F1-B895-A0A132F3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526D0-755E-4F7E-95B6-9C08E1CF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7981-C90C-4E9B-B507-A8D80617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5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C00D-289B-478E-ACD5-C31964FC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53147-997A-4793-A2A9-E721B6DD9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AC8CB-7FE3-42DA-B9C5-1FAD5354C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B745C-22B3-448E-843D-3DF206F2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985-6E5A-42D7-8ADF-580E4A895D0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5F9C0-131E-4ADA-B43B-A46F0E2D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33E6D-9D9C-46CD-B971-E065A6A9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7981-C90C-4E9B-B507-A8D80617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95123-3F2B-42A4-8D83-FDE65761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EBA11-1913-4EB4-82DA-6FEBF1362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58286-6EB2-4F18-8ADE-6AB5A05E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385E8-56FC-4A6C-B357-166AD3B88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9F7E0-8A03-465F-A84B-B9C6246C7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911B2-6CFA-4569-BF07-A393876A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985-6E5A-42D7-8ADF-580E4A895D0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746027-F717-4845-88FC-9BA03080B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981AD9-CC6C-4653-A1A7-FB9A547E7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7981-C90C-4E9B-B507-A8D80617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BBED-E88D-48ED-9213-EBC7CA31C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6E58FD-229F-4410-A7BE-A203E94F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985-6E5A-42D7-8ADF-580E4A895D0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89DB5-1E86-4DF8-A4D5-E0562502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030A8-205F-4F1D-8902-1F4BBFAF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7981-C90C-4E9B-B507-A8D80617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E1AB3-2E71-4F78-90BA-D04701FF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985-6E5A-42D7-8ADF-580E4A895D0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65165-E1FD-4CD1-AD38-91527BC8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328E2-9724-4E6D-9B5E-AE423C3B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7981-C90C-4E9B-B507-A8D80617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8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B6F1-6E80-4387-A2CE-E2B517C5D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4C840-3454-4949-9FA3-45434557F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5AABE-09EE-4C60-9567-AF9CA71DF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E3A99-B6D4-4607-B3F9-046E67DB0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985-6E5A-42D7-8ADF-580E4A895D0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3A97F-D3E7-4A2A-8256-381E6896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19B231-B2F3-428D-9F90-4E431790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7981-C90C-4E9B-B507-A8D80617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7804-BE98-4780-A0B4-B3C2F321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79143-D2F4-424C-BD43-A40000524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A538E-B81B-4A77-8ED7-EE2FA3686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2C8D8-8C57-45E3-A6B0-1E87D2CC3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20985-6E5A-42D7-8ADF-580E4A895D0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913D0-587A-4CD0-B90D-F99F2111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22452-6C22-4037-BDEE-17853B05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7981-C90C-4E9B-B507-A8D80617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3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E19F9D-A31B-42FE-A88F-12A4C9716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8CE46-CCB0-4D85-AEA7-4CCDB09AB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129E1-5E46-4A86-8294-2683F7CEC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20985-6E5A-42D7-8ADF-580E4A895D09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C132A-5741-4830-AF8A-C4A5B26D9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B3754-92DB-4F44-AC1D-F7DCFDB7B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D7981-C90C-4E9B-B507-A8D806175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3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F801B-ADDF-4B77-986B-4C7E15AC26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Landscape committee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7E013-8811-4EB8-BE8A-0A0DA49EA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978" y="4529797"/>
            <a:ext cx="10635176" cy="171274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Betts Bonito	Lou Dickman	Lee Garner	Russ Mell	Ray Waldmann</a:t>
            </a:r>
          </a:p>
        </p:txBody>
      </p:sp>
    </p:spTree>
    <p:extLst>
      <p:ext uri="{BB962C8B-B14F-4D97-AF65-F5344CB8AC3E}">
        <p14:creationId xmlns:p14="http://schemas.microsoft.com/office/powerpoint/2010/main" val="84767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6DD3-0693-4AB2-B500-F6E75DE8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Irrigation evaluation: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5E3B86B-9AE3-4DAA-A015-91B190D0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 Black" panose="020B0A04020102020204" pitchFamily="34" charset="0"/>
              </a:rPr>
              <a:t>Confidence in system to support new plantings?</a:t>
            </a: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>
                <a:latin typeface="Arial Black" panose="020B0A04020102020204" pitchFamily="34" charset="0"/>
              </a:rPr>
              <a:t>Some “tune-up” work must be done</a:t>
            </a: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>
                <a:latin typeface="Arial Black" panose="020B0A04020102020204" pitchFamily="34" charset="0"/>
              </a:rPr>
              <a:t>Height and location of some sprinkler heads</a:t>
            </a: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>
                <a:latin typeface="Arial Black" panose="020B0A04020102020204" pitchFamily="34" charset="0"/>
              </a:rPr>
              <a:t>Broken pipes at sprinkler heads</a:t>
            </a:r>
          </a:p>
        </p:txBody>
      </p:sp>
    </p:spTree>
    <p:extLst>
      <p:ext uri="{BB962C8B-B14F-4D97-AF65-F5344CB8AC3E}">
        <p14:creationId xmlns:p14="http://schemas.microsoft.com/office/powerpoint/2010/main" val="102973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46D000-4EFC-420F-BCF5-4481811A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Phase 1 costs: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FFDCF-9AEE-4D25-AB81-49970A231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Remove existing plants                                   $1945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New plantings installed                                   $8991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Total                                                               $10936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0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6E38-B37E-4932-BED4-543DB6C6D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Irrigation fix: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2B900-1E17-4C76-AE2A-353190401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Request board to approve $2500 for minimum irrigation work to support new plantings and overall property benefit</a:t>
            </a:r>
          </a:p>
        </p:txBody>
      </p:sp>
    </p:spTree>
    <p:extLst>
      <p:ext uri="{BB962C8B-B14F-4D97-AF65-F5344CB8AC3E}">
        <p14:creationId xmlns:p14="http://schemas.microsoft.com/office/powerpoint/2010/main" val="1653993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8ED8-0E7C-48F5-BEE2-E00773AE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49374-3471-4954-AF49-5E84255D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4101"/>
            <a:ext cx="10515600" cy="516979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4000" dirty="0">
                <a:latin typeface="Arial Black" panose="020B0A04020102020204" pitchFamily="34" charset="0"/>
              </a:rPr>
              <a:t>Everyday Maintenance professional landscape design at no charge</a:t>
            </a:r>
          </a:p>
          <a:p>
            <a:endParaRPr lang="en-US" sz="4000" dirty="0">
              <a:latin typeface="Arial Black" panose="020B0A04020102020204" pitchFamily="34" charset="0"/>
            </a:endParaRPr>
          </a:p>
          <a:p>
            <a:r>
              <a:rPr lang="en-US" sz="4000" dirty="0">
                <a:latin typeface="Arial Black" panose="020B0A04020102020204" pitchFamily="34" charset="0"/>
              </a:rPr>
              <a:t>Cost prohibitive to complete in one year within our budget</a:t>
            </a:r>
          </a:p>
          <a:p>
            <a:endParaRPr lang="en-US" sz="4000" dirty="0">
              <a:latin typeface="Arial Black" panose="020B0A04020102020204" pitchFamily="34" charset="0"/>
            </a:endParaRPr>
          </a:p>
          <a:p>
            <a:r>
              <a:rPr lang="en-US" sz="4000" dirty="0">
                <a:latin typeface="Arial Black" panose="020B0A04020102020204" pitchFamily="34" charset="0"/>
              </a:rPr>
              <a:t>Three-year plan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E28C2-65B9-4F28-96A3-1650947C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B4351-5F59-4493-AA98-0F22E4582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3183"/>
            <a:ext cx="10515600" cy="506378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4000" dirty="0">
                <a:latin typeface="Arial Black" panose="020B0A04020102020204" pitchFamily="34" charset="0"/>
              </a:rPr>
              <a:t>All east-facing buildings –one design using plants for eastern exposure</a:t>
            </a:r>
          </a:p>
          <a:p>
            <a:endParaRPr lang="en-US" sz="4000" dirty="0">
              <a:latin typeface="Arial Black" panose="020B0A04020102020204" pitchFamily="34" charset="0"/>
            </a:endParaRPr>
          </a:p>
          <a:p>
            <a:r>
              <a:rPr lang="en-US" sz="4000" dirty="0">
                <a:latin typeface="Arial Black" panose="020B0A04020102020204" pitchFamily="34" charset="0"/>
              </a:rPr>
              <a:t> All west-facing buildings—one design using plants for western exposure</a:t>
            </a:r>
          </a:p>
          <a:p>
            <a:pPr marL="0" indent="0">
              <a:buNone/>
            </a:pPr>
            <a:endParaRPr lang="en-US" sz="4000" dirty="0">
              <a:latin typeface="Arial Black" panose="020B0A04020102020204" pitchFamily="34" charset="0"/>
            </a:endParaRPr>
          </a:p>
          <a:p>
            <a:r>
              <a:rPr lang="en-US" sz="4000" dirty="0">
                <a:latin typeface="Arial Black" panose="020B0A04020102020204" pitchFamily="34" charset="0"/>
              </a:rPr>
              <a:t>Remove and replace all plants in target/phase 1 area</a:t>
            </a:r>
          </a:p>
        </p:txBody>
      </p:sp>
    </p:spTree>
    <p:extLst>
      <p:ext uri="{BB962C8B-B14F-4D97-AF65-F5344CB8AC3E}">
        <p14:creationId xmlns:p14="http://schemas.microsoft.com/office/powerpoint/2010/main" val="991704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F8A60-3DD5-4D94-B9BA-1AEDA873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3606"/>
            <a:ext cx="10515600" cy="55659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PHASE 1:	Both building insets –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b="1" dirty="0"/>
              <a:t>small--right of lobby          large--left of trash room</a:t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9688C22-1FC6-4A66-97CD-038A5C0246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9881D9-D740-4282-B1ED-373FAF9F0E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24967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46A7-C3EB-43C7-B60A-B6C8E2E6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All buildings: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C76DB5-E6A7-443C-A9B1-1AB455558B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90" y="2239616"/>
            <a:ext cx="4286250" cy="428625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0C7B606-AC9F-40FB-A913-D75C861AAF8F}"/>
              </a:ext>
            </a:extLst>
          </p:cNvPr>
          <p:cNvPicPr preferRelativeResize="0"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50" y="2472658"/>
            <a:ext cx="5010150" cy="36385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EBCD0B-2952-4484-92F1-365D17AC773B}"/>
              </a:ext>
            </a:extLst>
          </p:cNvPr>
          <p:cNvSpPr txBox="1"/>
          <p:nvPr/>
        </p:nvSpPr>
        <p:spPr>
          <a:xfrm>
            <a:off x="1470990" y="1690688"/>
            <a:ext cx="3723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Small inset: Bottle Palm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AFDA61-E6C4-4EA5-9F6E-4FA8DFA95744}"/>
              </a:ext>
            </a:extLst>
          </p:cNvPr>
          <p:cNvSpPr txBox="1"/>
          <p:nvPr/>
        </p:nvSpPr>
        <p:spPr>
          <a:xfrm>
            <a:off x="6662281" y="1703542"/>
            <a:ext cx="5529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Large inset: Dwarf Pygmy Date Palm</a:t>
            </a:r>
          </a:p>
        </p:txBody>
      </p:sp>
    </p:spTree>
    <p:extLst>
      <p:ext uri="{BB962C8B-B14F-4D97-AF65-F5344CB8AC3E}">
        <p14:creationId xmlns:p14="http://schemas.microsoft.com/office/powerpoint/2010/main" val="316955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A919-2351-4D2B-A4F3-2E10FA56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8" y="365125"/>
            <a:ext cx="11366696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EAST-FACING BUILDINGS –</a:t>
            </a:r>
            <a:r>
              <a:rPr lang="en-US" sz="3600" dirty="0">
                <a:latin typeface="Arial Black" panose="020B0A04020102020204" pitchFamily="34" charset="0"/>
              </a:rPr>
              <a:t>both insets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529C6481-FB46-47CB-9672-40AA272E01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15" y="1825626"/>
            <a:ext cx="4427696" cy="3857625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2269C08-2E21-46A8-8D6F-2EEF96D0A2A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0454"/>
            <a:ext cx="5181600" cy="328168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ABDFA1-9282-4301-A3A0-204A8E46F56C}"/>
              </a:ext>
            </a:extLst>
          </p:cNvPr>
          <p:cNvSpPr txBox="1"/>
          <p:nvPr/>
        </p:nvSpPr>
        <p:spPr>
          <a:xfrm>
            <a:off x="1351722" y="5830957"/>
            <a:ext cx="2286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Red Congo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5C38A-2796-4E48-8F9B-CF87A264E2DD}"/>
              </a:ext>
            </a:extLst>
          </p:cNvPr>
          <p:cNvSpPr txBox="1"/>
          <p:nvPr/>
        </p:nvSpPr>
        <p:spPr>
          <a:xfrm>
            <a:off x="6956462" y="5866761"/>
            <a:ext cx="373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Variegated Ginger</a:t>
            </a:r>
          </a:p>
        </p:txBody>
      </p:sp>
    </p:spTree>
    <p:extLst>
      <p:ext uri="{BB962C8B-B14F-4D97-AF65-F5344CB8AC3E}">
        <p14:creationId xmlns:p14="http://schemas.microsoft.com/office/powerpoint/2010/main" val="263876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4661-1059-4E6F-9581-6D492743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05" y="365125"/>
            <a:ext cx="11408898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WEST-FACING BUILDINGS – </a:t>
            </a:r>
            <a:r>
              <a:rPr lang="en-US" sz="3200" dirty="0">
                <a:latin typeface="Arial Black" panose="020B0A04020102020204" pitchFamily="34" charset="0"/>
              </a:rPr>
              <a:t>both insets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998AC2-3119-47F1-917D-5238B7BB98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141"/>
            <a:ext cx="4621696" cy="4590842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707BDCE-5F34-447A-BDFC-DE4AE61402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06" y="1690688"/>
            <a:ext cx="4210015" cy="385638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73B4A3-3FC7-459C-BDA5-EAC6555222C9}"/>
              </a:ext>
            </a:extLst>
          </p:cNvPr>
          <p:cNvSpPr txBox="1"/>
          <p:nvPr/>
        </p:nvSpPr>
        <p:spPr>
          <a:xfrm>
            <a:off x="1775791" y="5817704"/>
            <a:ext cx="2675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Petra Croton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8FB06-0576-4D49-A37A-EFDE13E21D24}"/>
              </a:ext>
            </a:extLst>
          </p:cNvPr>
          <p:cNvSpPr txBox="1"/>
          <p:nvPr/>
        </p:nvSpPr>
        <p:spPr>
          <a:xfrm>
            <a:off x="7641284" y="5805317"/>
            <a:ext cx="277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Song of India</a:t>
            </a:r>
          </a:p>
        </p:txBody>
      </p:sp>
    </p:spTree>
    <p:extLst>
      <p:ext uri="{BB962C8B-B14F-4D97-AF65-F5344CB8AC3E}">
        <p14:creationId xmlns:p14="http://schemas.microsoft.com/office/powerpoint/2010/main" val="150028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C198-6836-4123-ACD0-59B9376F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7" y="365125"/>
            <a:ext cx="11408899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FRONT OF  BOTH BEDS– </a:t>
            </a:r>
            <a:r>
              <a:rPr lang="en-US" sz="3200" dirty="0">
                <a:latin typeface="Arial Black" panose="020B0A04020102020204" pitchFamily="34" charset="0"/>
              </a:rPr>
              <a:t>ALL BUILDINGS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8631F1-F69F-453A-B70F-5B8D5AE24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1690689"/>
            <a:ext cx="5162843" cy="378164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AC3D2E-C666-4CB3-8991-B167ACDF85C8}"/>
              </a:ext>
            </a:extLst>
          </p:cNvPr>
          <p:cNvSpPr txBox="1"/>
          <p:nvPr/>
        </p:nvSpPr>
        <p:spPr>
          <a:xfrm>
            <a:off x="3348722" y="5797135"/>
            <a:ext cx="3858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Green Island Ficus</a:t>
            </a:r>
          </a:p>
        </p:txBody>
      </p:sp>
    </p:spTree>
    <p:extLst>
      <p:ext uri="{BB962C8B-B14F-4D97-AF65-F5344CB8AC3E}">
        <p14:creationId xmlns:p14="http://schemas.microsoft.com/office/powerpoint/2010/main" val="73607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4DC6-2A55-4DAE-B399-80DFB48CF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Both large plain walls on each building next to stairwell doors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D26938-9BC1-45C5-9A9D-EB3580017D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49" y="2156607"/>
            <a:ext cx="3471863" cy="430214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CF1A49-C32E-4634-9F15-54F29D8825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990" y="1601840"/>
            <a:ext cx="3050381" cy="415184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A38DC3-24F4-4897-A133-8206B7881E57}"/>
              </a:ext>
            </a:extLst>
          </p:cNvPr>
          <p:cNvSpPr txBox="1"/>
          <p:nvPr/>
        </p:nvSpPr>
        <p:spPr>
          <a:xfrm>
            <a:off x="7705094" y="5935536"/>
            <a:ext cx="2885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Traveler Palm</a:t>
            </a:r>
          </a:p>
        </p:txBody>
      </p:sp>
    </p:spTree>
    <p:extLst>
      <p:ext uri="{BB962C8B-B14F-4D97-AF65-F5344CB8AC3E}">
        <p14:creationId xmlns:p14="http://schemas.microsoft.com/office/powerpoint/2010/main" val="312981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188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Landscape committee recommendations</vt:lpstr>
      <vt:lpstr>PowerPoint Presentation</vt:lpstr>
      <vt:lpstr>PowerPoint Presentation</vt:lpstr>
      <vt:lpstr>PHASE 1: Both building insets – small--right of lobby          large--left of trash room </vt:lpstr>
      <vt:lpstr>All buildings: </vt:lpstr>
      <vt:lpstr>EAST-FACING BUILDINGS –both insets</vt:lpstr>
      <vt:lpstr>WEST-FACING BUILDINGS – both insets</vt:lpstr>
      <vt:lpstr>FRONT OF  BOTH BEDS– ALL BUILDINGS</vt:lpstr>
      <vt:lpstr>Both large plain walls on each building next to stairwell doors</vt:lpstr>
      <vt:lpstr>Irrigation evaluation:</vt:lpstr>
      <vt:lpstr>Phase 1 costs:</vt:lpstr>
      <vt:lpstr>Irrigation fix: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 committee recommendations</dc:title>
  <dc:creator>ray bonito</dc:creator>
  <cp:lastModifiedBy>Richard George</cp:lastModifiedBy>
  <cp:revision>14</cp:revision>
  <dcterms:created xsi:type="dcterms:W3CDTF">2019-01-28T16:10:28Z</dcterms:created>
  <dcterms:modified xsi:type="dcterms:W3CDTF">2019-02-13T15:17:46Z</dcterms:modified>
</cp:coreProperties>
</file>