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D52A-19FD-4DDE-B076-AB068C393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1446D0-292F-47C7-B9ED-6C35681B2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D033-C739-45C0-A81F-3F97C68C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48793-E5D7-4C45-84FE-FDC3E382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6343-BEA6-479F-8FBA-B8E90CD9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7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FDC7D-C2D5-4890-8741-98A1102C8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BB8DF-6AA4-4D3A-B2C1-2D1F4C746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BE19F-6CBD-4445-9645-63F51E89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5B224-A55F-43B0-A9D8-6788C473A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D4FD2-2244-4D4F-B57D-85A64F8D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78A602-17D2-469C-A5B6-BDB82BDA6B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1F9A3-3A2E-41AF-80A8-91DD940A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7091-A363-4496-B4DF-6BB2B276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499C2-9FC1-427B-93C4-057C2C84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15F9B-D443-4799-9673-EAE9399D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7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8BE3-46C9-457A-8BEC-008A17984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EC7D4-F51E-4C83-8461-D9B898BFF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D1B27-DD4C-4D1D-9823-668CCBC5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81BA2-1FF8-43A5-B01D-5A65EBBC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3347E-50AE-4D12-82BB-A1BEF419C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9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0A04F-CB02-4D6F-B694-291EF209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492CF-08C6-4585-84C8-06E50791F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7CFB5-D73C-445A-9A43-F9D8F4FD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E961-B42B-459F-84D5-B8C971DD2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10A21-AA30-4848-B489-CC4E7E42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50F2-61A5-4FEE-BEBD-B28195A13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13CC-A8D8-4252-92F6-A1BD49E6F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4DC29-10ED-4A4E-983F-3B79D51DD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93DC9-440D-4171-B94D-A0B3A128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121FC-20D2-4562-97D5-BDC584B2A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66D77-0B47-4340-ABCB-BF8B03A8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4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0C54-78F6-4B36-8A22-A7D72C887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2DE51-65BB-4D92-8C69-C8963903B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0D68A-DB7F-49B3-A04D-57B7F40D7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6C0B76-E864-4B28-84D3-3897BFD7F4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AEFB6-050B-44D9-8A5E-E56C49AF6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00B9CE-91E3-4067-ACA3-377D332C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229FF5-FEA7-4C97-85C5-E336803A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7EEEEF-6671-4AFB-B70F-EE211025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2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6F6CE-F91C-4BCB-81DE-1ADFA928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6745C-B8B2-4B4B-8F3A-08FC3574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6AEFB-501D-47C2-AC9C-40EB7333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E4D57-9BC3-4A44-940A-936F167B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0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FDC0D-D131-4A3D-8CBD-549AD445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E9B02-9474-4E3D-880E-82367B3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CF775-64C9-4212-9E67-3C9CFBA5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1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3491-BAEF-4BE3-B9CD-85F2EE9C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0CBAE-194C-4F12-BC81-A4C3A3610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E9E96-16F4-4946-840C-CA04376EB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45285-3657-4D73-A371-67AAC465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F66AF-391B-4E87-A42D-68815E32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57079-1FC9-44BF-B53F-C0CF1E83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CD182-4E49-4FFA-8905-B7FB7309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07CB1-CBC3-45E3-BA0E-9F1EC2C14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3D5E4-7B54-4B68-955A-72E8D63F7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487DD-5EE4-421D-9D89-E2F6C0CE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673E0-8F48-4242-8D39-8B7751CF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4BA06-1789-4665-8740-F22AAAD1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C969A-18BD-47BE-B76D-BC0FD373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D3E8B-3088-4AFF-B9E4-43C52C47F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7E7D7-F734-440D-85C4-34DC083A8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8939-4B22-4F98-A48B-27C686899EA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14322-8219-461A-8E5C-EA8719A5A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3B8CF-322C-435E-9B41-083C7ABAE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8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E7C2A2-4E2F-468E-B7CE-3DBD35E5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Lobby Upgrade Furnishings: The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C10114-8B46-4EC9-BBA5-0CD6641A0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499" y="1381125"/>
            <a:ext cx="11725275" cy="5353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•Establish a lobby decor committee composed of one representative from each building.</a:t>
            </a:r>
          </a:p>
          <a:p>
            <a:pPr marL="0" indent="0">
              <a:buNone/>
            </a:pPr>
            <a:r>
              <a:rPr lang="en-US" dirty="0"/>
              <a:t>•Reach out to each building representative to see who will represent their building, should the building representative choose not to participate. Building reps will select their replacements.</a:t>
            </a:r>
          </a:p>
          <a:p>
            <a:pPr marL="0" indent="0">
              <a:buNone/>
            </a:pPr>
            <a:r>
              <a:rPr lang="en-US" dirty="0"/>
              <a:t>•Start the process electronically beginning in August.</a:t>
            </a:r>
          </a:p>
          <a:p>
            <a:pPr marL="0" indent="0">
              <a:buNone/>
            </a:pPr>
            <a:r>
              <a:rPr lang="en-US" dirty="0"/>
              <a:t>•Rich George has volunteered to facilitate.</a:t>
            </a:r>
          </a:p>
          <a:p>
            <a:pPr marL="0" indent="0">
              <a:buNone/>
            </a:pPr>
            <a:r>
              <a:rPr lang="en-US" dirty="0"/>
              <a:t>•The building owners are free to put the original furniture back in place, in the interim, until the committee makes its recommendations.</a:t>
            </a:r>
          </a:p>
          <a:p>
            <a:pPr marL="0" indent="0">
              <a:buNone/>
            </a:pPr>
            <a:r>
              <a:rPr lang="en-US" dirty="0"/>
              <a:t>•Until the decor committee finalizes their recommendations for wall hangings (art, clocks, mirrors) window treatments, etc., please DO NOT put anything on walls or add window treatments.</a:t>
            </a:r>
          </a:p>
        </p:txBody>
      </p:sp>
    </p:spTree>
    <p:extLst>
      <p:ext uri="{BB962C8B-B14F-4D97-AF65-F5344CB8AC3E}">
        <p14:creationId xmlns:p14="http://schemas.microsoft.com/office/powerpoint/2010/main" val="195515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D745-D0E1-4A0F-8322-71A04F72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Lobby Upgrade Furnishings: The Results</a:t>
            </a:r>
            <a:br>
              <a:rPr lang="en-US" sz="4800" dirty="0"/>
            </a:br>
            <a:r>
              <a:rPr lang="en-US" sz="4800" dirty="0"/>
              <a:t>Majority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3804-3C7B-46C3-A82B-A11B582F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25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/>
              <a:t>Clock 8</a:t>
            </a:r>
          </a:p>
          <a:p>
            <a:r>
              <a:rPr lang="en-US" sz="4800" dirty="0"/>
              <a:t>Mirror 9</a:t>
            </a:r>
          </a:p>
          <a:p>
            <a:r>
              <a:rPr lang="en-US" sz="4800" dirty="0"/>
              <a:t>Chair(s) 9</a:t>
            </a:r>
          </a:p>
          <a:p>
            <a:r>
              <a:rPr lang="en-US" sz="4800" dirty="0"/>
              <a:t>Small accent table by the chair(s) 9</a:t>
            </a:r>
          </a:p>
          <a:p>
            <a:r>
              <a:rPr lang="en-US" sz="4800" dirty="0"/>
              <a:t>Large accent table (perhaps where the mailboxes used to be) 8</a:t>
            </a:r>
          </a:p>
          <a:p>
            <a:r>
              <a:rPr lang="en-US" sz="4800" dirty="0"/>
              <a:t>Wall hangings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7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D745-D0E1-4A0F-8322-71A04F72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Lobby Upgrade Furnishings: The Results</a:t>
            </a:r>
            <a:br>
              <a:rPr lang="en-US" dirty="0"/>
            </a:br>
            <a:r>
              <a:rPr lang="en-US" dirty="0"/>
              <a:t>Non-Majority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3804-3C7B-46C3-A82B-A11B582F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675"/>
            <a:ext cx="10515600" cy="4205288"/>
          </a:xfrm>
        </p:spPr>
        <p:txBody>
          <a:bodyPr>
            <a:normAutofit/>
          </a:bodyPr>
          <a:lstStyle/>
          <a:p>
            <a:r>
              <a:rPr lang="en-US" sz="4000" dirty="0"/>
              <a:t>Lamp 0</a:t>
            </a:r>
          </a:p>
          <a:p>
            <a:endParaRPr lang="en-US" sz="4000" dirty="0"/>
          </a:p>
          <a:p>
            <a:r>
              <a:rPr lang="en-US" sz="4000" dirty="0"/>
              <a:t>Window treatments 4</a:t>
            </a:r>
          </a:p>
          <a:p>
            <a:endParaRPr lang="en-US" sz="4000" dirty="0"/>
          </a:p>
          <a:p>
            <a:r>
              <a:rPr lang="en-US" sz="4000" dirty="0"/>
              <a:t>Small trash can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0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6F6F-E128-458B-86C4-B658E798B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Lobby Upgrade Furnishing: Final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1541B-F7DA-4668-8AF6-B57C6110E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 </a:t>
            </a:r>
            <a:r>
              <a:rPr lang="en-US" sz="3900" dirty="0"/>
              <a:t>The board authorized the necessary funds (approximately $6700) for the purchase of the recommended chairs and accompanying accent table between the chairs.</a:t>
            </a:r>
          </a:p>
          <a:p>
            <a:pPr lvl="1"/>
            <a:r>
              <a:rPr lang="en-US" sz="3500" dirty="0"/>
              <a:t>Table &amp; chairs arriving any day now.</a:t>
            </a:r>
          </a:p>
          <a:p>
            <a:r>
              <a:rPr lang="en-US" sz="3900" dirty="0"/>
              <a:t> The board authorized an additional $300 per building ($2700) for wall hangings, mirror, clock &amp; larger accent table.</a:t>
            </a:r>
          </a:p>
          <a:p>
            <a:r>
              <a:rPr lang="en-US" sz="3900" dirty="0"/>
              <a:t>Lobby Update Budget = $50000</a:t>
            </a:r>
          </a:p>
          <a:p>
            <a:r>
              <a:rPr lang="en-US" sz="3900" dirty="0"/>
              <a:t>Lobby Update Spending = $53400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11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5FDF4-799B-4F79-9427-7F3ED4567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/>
          <a:lstStyle/>
          <a:p>
            <a:r>
              <a:rPr lang="en-US" dirty="0"/>
              <a:t>Special Thanks to the Furnishings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FBC94-FE88-4B6F-8C3A-365673019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21275"/>
          </a:xfrm>
        </p:spPr>
        <p:txBody>
          <a:bodyPr>
            <a:normAutofit lnSpcReduction="10000"/>
          </a:bodyPr>
          <a:lstStyle/>
          <a:p>
            <a:r>
              <a:rPr lang="en-US" sz="3500" dirty="0"/>
              <a:t>Bldg 1 Chuck Hodgkiss</a:t>
            </a:r>
          </a:p>
          <a:p>
            <a:r>
              <a:rPr lang="en-US" sz="3500" dirty="0"/>
              <a:t>Bldg 2 Sue Richardson</a:t>
            </a:r>
          </a:p>
          <a:p>
            <a:r>
              <a:rPr lang="en-US" sz="3500" dirty="0"/>
              <a:t>Bldg 3 Lou Dickman</a:t>
            </a:r>
          </a:p>
          <a:p>
            <a:r>
              <a:rPr lang="en-US" sz="3500" dirty="0"/>
              <a:t>Bldg 4 Kim Greene</a:t>
            </a:r>
          </a:p>
          <a:p>
            <a:r>
              <a:rPr lang="en-US" sz="3500" dirty="0"/>
              <a:t>Bldg 5 Jean LaLonde</a:t>
            </a:r>
          </a:p>
          <a:p>
            <a:r>
              <a:rPr lang="en-US" sz="3500" dirty="0"/>
              <a:t>Bldg 6 Sandy Hein</a:t>
            </a:r>
          </a:p>
          <a:p>
            <a:r>
              <a:rPr lang="en-US" sz="3500" dirty="0"/>
              <a:t>Bldg 7 Patti Keegan</a:t>
            </a:r>
          </a:p>
          <a:p>
            <a:r>
              <a:rPr lang="en-US" sz="3500" dirty="0"/>
              <a:t>Bldg 8 Linda Lunney</a:t>
            </a:r>
          </a:p>
          <a:p>
            <a:r>
              <a:rPr lang="en-US" sz="3500" dirty="0"/>
              <a:t>Bldg 9 Vi Flynn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93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309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Lobby Upgrade Furnishings: The Process</vt:lpstr>
      <vt:lpstr>Lobby Upgrade Furnishings: The Results Majority</vt:lpstr>
      <vt:lpstr>Lobby Upgrade Furnishings: The Results Non-Majority</vt:lpstr>
      <vt:lpstr>Lobby Upgrade Furnishing: Final Steps</vt:lpstr>
      <vt:lpstr>Special Thanks to the Furnishings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Lobby Upgrade Furnishings: The Process</dc:title>
  <dc:creator>Richard George</dc:creator>
  <cp:lastModifiedBy>Richard George</cp:lastModifiedBy>
  <cp:revision>6</cp:revision>
  <dcterms:created xsi:type="dcterms:W3CDTF">2020-11-04T17:10:53Z</dcterms:created>
  <dcterms:modified xsi:type="dcterms:W3CDTF">2020-11-12T18:53:03Z</dcterms:modified>
</cp:coreProperties>
</file>